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9" d="100"/>
          <a:sy n="89" d="100"/>
        </p:scale>
        <p:origin x="62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6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932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53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158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08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27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21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58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674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981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0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C5A90-2697-4B84-80DF-6A0C598D6C3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7B80A-0F57-47C1-B321-296BA470A4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06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Verdana" panose="020B0604030504040204" pitchFamily="34" charset="0"/>
                <a:ea typeface="Verdana" panose="020B0604030504040204" pitchFamily="34" charset="0"/>
              </a:rPr>
              <a:t>Influence of synthetic vegetation on suspended sediment capture in laboratory flume experiments</a:t>
            </a:r>
            <a:endParaRPr lang="en-US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44084"/>
            <a:ext cx="9144000" cy="76556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4000" dirty="0" smtClean="0">
                <a:latin typeface="Verdana" panose="020B0604030504040204" pitchFamily="34" charset="0"/>
                <a:ea typeface="Verdana" panose="020B0604030504040204" pitchFamily="34" charset="0"/>
              </a:rPr>
              <a:t>Justin Nghiem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28164" y="4975412"/>
            <a:ext cx="97446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2018-19 Undergraduate Honors Thesis</a:t>
            </a:r>
          </a:p>
          <a:p>
            <a:pPr algn="ctr"/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Department of Geography, UC Berkeley</a:t>
            </a:r>
          </a:p>
          <a:p>
            <a:pPr algn="ctr"/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Advisor: Laurel Larsen</a:t>
            </a:r>
          </a:p>
        </p:txBody>
      </p:sp>
    </p:spTree>
    <p:extLst>
      <p:ext uri="{BB962C8B-B14F-4D97-AF65-F5344CB8AC3E}">
        <p14:creationId xmlns:p14="http://schemas.microsoft.com/office/powerpoint/2010/main" val="205538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Verdana" panose="020B0604030504040204" pitchFamily="34" charset="0"/>
                <a:ea typeface="Verdana" panose="020B0604030504040204" pitchFamily="34" charset="0"/>
              </a:rPr>
              <a:t>Motivation</a:t>
            </a:r>
            <a:endParaRPr lang="en-US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5898161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Coastal wetlands are facing historically rapid land loss</a:t>
            </a:r>
          </a:p>
          <a:p>
            <a:pPr marL="0" indent="0">
              <a:buNone/>
            </a:pPr>
            <a:endParaRPr lang="en-US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Mississippi Delta has lost over 5000 km</a:t>
            </a:r>
            <a:r>
              <a:rPr lang="en-US" baseline="30000" dirty="0" smtClean="0"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 of wetlands since 1930s</a:t>
            </a:r>
          </a:p>
          <a:p>
            <a:pPr marL="0" indent="0">
              <a:buNone/>
            </a:pPr>
            <a:endParaRPr lang="en-US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Relative sea level rise accelerates loss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275" y="300577"/>
            <a:ext cx="4641926" cy="6444898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 rot="1717983">
            <a:off x="8784236" y="4935097"/>
            <a:ext cx="968951" cy="3972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282927" y="4733358"/>
            <a:ext cx="865991" cy="6777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 rot="1717983">
            <a:off x="8733266" y="4115104"/>
            <a:ext cx="771807" cy="39721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79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Verdana" panose="020B0604030504040204" pitchFamily="34" charset="0"/>
                <a:ea typeface="Verdana" panose="020B0604030504040204" pitchFamily="34" charset="0"/>
              </a:rPr>
              <a:t>Motivation</a:t>
            </a:r>
            <a:endParaRPr lang="en-US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Strategy: vegetation enhances retention of transported sediment load</a:t>
            </a:r>
          </a:p>
          <a:p>
            <a:pPr lvl="1"/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Based on previous studies [Palmer et al., 2004; Wu et al., 2011; Fauria et al., 2015]</a:t>
            </a:r>
          </a:p>
          <a:p>
            <a:endParaRPr lang="en-US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Mathematical models to predict particle capture are valuable tools for wetland management</a:t>
            </a:r>
          </a:p>
          <a:p>
            <a:pPr lvl="1"/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Empirical models of Palmer et al. [2004] and Fauria et al. [2015]</a:t>
            </a:r>
          </a:p>
          <a:p>
            <a:endParaRPr lang="en-US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52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Verdana" panose="020B0604030504040204" pitchFamily="34" charset="0"/>
                <a:ea typeface="Verdana" panose="020B0604030504040204" pitchFamily="34" charset="0"/>
              </a:rPr>
              <a:t>Research Questions</a:t>
            </a:r>
            <a:endParaRPr lang="en-US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How well do existing models of particle capture by vegetation stems perform?</a:t>
            </a:r>
          </a:p>
          <a:p>
            <a:pPr lvl="1"/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Are there important but unaccounted parameters?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For specific conditions, what is the influence of vegetation on particle capture in wetlands?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endParaRPr lang="en-US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</a:rPr>
              <a:t>How to respond to these questions?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90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Verdana" panose="020B0604030504040204" pitchFamily="34" charset="0"/>
                <a:ea typeface="Verdana" panose="020B0604030504040204" pitchFamily="34" charset="0"/>
              </a:rPr>
              <a:t>Use a flume</a:t>
            </a:r>
            <a:endParaRPr lang="en-US" sz="4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55" y="1674552"/>
            <a:ext cx="5436196" cy="40771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48" y="1674551"/>
            <a:ext cx="5436197" cy="407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24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562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165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Verdana</vt:lpstr>
      <vt:lpstr>Office Theme</vt:lpstr>
      <vt:lpstr>Influence of synthetic vegetation on suspended sediment capture in laboratory flume experiments</vt:lpstr>
      <vt:lpstr>Motivation</vt:lpstr>
      <vt:lpstr>Motivation</vt:lpstr>
      <vt:lpstr>Research Questions</vt:lpstr>
      <vt:lpstr>Use a flume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Influence of synthetic vegetation on suspended sediment capture in laboratory flume experiments</dc:title>
  <dc:creator>Justin Nghiem</dc:creator>
  <cp:lastModifiedBy>Justin Nghiem</cp:lastModifiedBy>
  <cp:revision>12</cp:revision>
  <dcterms:created xsi:type="dcterms:W3CDTF">2019-04-28T22:57:30Z</dcterms:created>
  <dcterms:modified xsi:type="dcterms:W3CDTF">2019-04-29T02:54:09Z</dcterms:modified>
</cp:coreProperties>
</file>

<file path=docProps/thumbnail.jpeg>
</file>